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5" r:id="rId8"/>
    <p:sldId id="269" r:id="rId9"/>
    <p:sldId id="270" r:id="rId10"/>
    <p:sldId id="271" r:id="rId11"/>
    <p:sldId id="273" r:id="rId12"/>
    <p:sldId id="275" r:id="rId13"/>
  </p:sldIdLst>
  <p:sldSz cx="9144000" cy="6858000" type="screen4x3"/>
  <p:notesSz cx="6858000" cy="9144000"/>
  <p:custDataLst>
    <p:tags r:id="rId1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E729"/>
    <a:srgbClr val="FFD525"/>
    <a:srgbClr val="33910D"/>
    <a:srgbClr val="FFFFFF"/>
    <a:srgbClr val="FFD10D"/>
    <a:srgbClr val="FFFF99"/>
    <a:srgbClr val="FFFF66"/>
    <a:srgbClr val="BCFF79"/>
    <a:srgbClr val="A9FF53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2EF13-143B-459E-8484-E3EA4AA5AD64}" type="datetimeFigureOut">
              <a:rPr lang="ru-RU" smtClean="0"/>
              <a:t>13.07.2018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03848" y="260648"/>
            <a:ext cx="5316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МАОУ «СОШ </a:t>
            </a:r>
            <a:r>
              <a:rPr lang="ru-RU" sz="3600" dirty="0" err="1" smtClean="0"/>
              <a:t>п.Демьянка</a:t>
            </a:r>
            <a:r>
              <a:rPr lang="ru-RU" sz="3600" dirty="0" smtClean="0"/>
              <a:t>»</a:t>
            </a:r>
            <a:endParaRPr lang="ru-RU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183074" y="2060848"/>
            <a:ext cx="8178073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</a:rPr>
              <a:t>Пришкольный лагерь</a:t>
            </a:r>
          </a:p>
          <a:p>
            <a:pPr algn="ctr"/>
            <a:r>
              <a:rPr lang="ru-RU" sz="6600" b="1" dirty="0" smtClean="0">
                <a:solidFill>
                  <a:srgbClr val="FF0000"/>
                </a:solidFill>
              </a:rPr>
              <a:t>«АКВАРЕЛЬКА»</a:t>
            </a:r>
          </a:p>
          <a:p>
            <a:pPr algn="ctr"/>
            <a:r>
              <a:rPr lang="ru-RU" sz="6600" b="1" dirty="0" smtClean="0">
                <a:solidFill>
                  <a:srgbClr val="FF0000"/>
                </a:solidFill>
              </a:rPr>
              <a:t>2 смена</a:t>
            </a:r>
          </a:p>
          <a:p>
            <a:endParaRPr lang="ru-RU" sz="2800" b="1" dirty="0">
              <a:solidFill>
                <a:srgbClr val="33910D"/>
              </a:solidFill>
            </a:endParaRPr>
          </a:p>
        </p:txBody>
      </p:sp>
      <p:pic>
        <p:nvPicPr>
          <p:cNvPr id="2" name="Barbi_i_Rok_princessa_Russkij_-_Lager_nas_pozval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39"/>
    </mc:Choice>
    <mc:Fallback xmlns="">
      <p:transition spd="slow" advClick="0" advTm="4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</p:bldLst>
  </p:timing>
  <p:extLst>
    <p:ext uri="{E180D4A7-C9FB-4DFB-919C-405C955672EB}">
      <p14:showEvtLst xmlns:p14="http://schemas.microsoft.com/office/powerpoint/2010/main">
        <p14:playEvt time="54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6536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4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44"/>
    </mc:Choice>
    <mc:Fallback xmlns="">
      <p:transition spd="slow" advClick="0" advTm="1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6"/>
    </mc:Choice>
    <mc:Fallback xmlns="">
      <p:transition spd="slow" advClick="0" advTm="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482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88"/>
    </mc:Choice>
    <mc:Fallback xmlns="">
      <p:transition spd="slow" advClick="0" advTm="3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5805264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b="1" dirty="0">
              <a:solidFill>
                <a:srgbClr val="33910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9712" y="332656"/>
            <a:ext cx="18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b="1" dirty="0">
              <a:solidFill>
                <a:srgbClr val="33910D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22"/>
    </mc:Choice>
    <mc:Fallback xmlns="">
      <p:transition spd="slow" advClick="0" advTm="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32"/>
    </mc:Choice>
    <mc:Fallback xmlns="">
      <p:transition spd="slow" advClick="0" advTm="2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r="2021"/>
          <a:stretch>
            <a:fillRect/>
          </a:stretch>
        </p:blipFill>
        <p:spPr>
          <a:xfrm>
            <a:off x="-13284" y="2348880"/>
            <a:ext cx="9144000" cy="472514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74024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80"/>
    </mc:Choice>
    <mc:Fallback xmlns="">
      <p:transition spd="slow" advClick="0" advTm="1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4" y="2133191"/>
            <a:ext cx="9144793" cy="4724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00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76"/>
    </mc:Choice>
    <mc:Fallback xmlns="">
      <p:transition spd="slow" advClick="0" advTm="1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" y="2133191"/>
            <a:ext cx="9144793" cy="4724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" y="0"/>
            <a:ext cx="9110464" cy="68580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310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77"/>
    </mc:Choice>
    <mc:Fallback xmlns="">
      <p:transition spd="slow" advClick="0" advTm="3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532" y="-1372716"/>
            <a:ext cx="7317432" cy="9144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27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24"/>
    </mc:Choice>
    <mc:Fallback xmlns="">
      <p:transition spd="slow" advClick="0" advTm="2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989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92"/>
    </mc:Choice>
    <mc:Fallback xmlns="">
      <p:transition spd="slow" advClick="0" advTm="1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764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1"/>
    </mc:Choice>
    <mc:Fallback xmlns="">
      <p:transition spd="slow" advClick="0" advTm="1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c4de36cff1ec7125447e19f5a46e3d31a6810cf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12</Words>
  <Application>Microsoft Office PowerPoint</Application>
  <PresentationFormat>Экран (4:3)</PresentationFormat>
  <Paragraphs>4</Paragraphs>
  <Slides>12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Вершинина Наталья Владимировна</cp:lastModifiedBy>
  <cp:revision>17</cp:revision>
  <dcterms:created xsi:type="dcterms:W3CDTF">2014-05-16T14:39:08Z</dcterms:created>
  <dcterms:modified xsi:type="dcterms:W3CDTF">2018-07-13T05:35:59Z</dcterms:modified>
</cp:coreProperties>
</file>