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16493-D730-4186-B4BB-E1F095B49A1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E28EC-5B6E-4E6B-AF26-348A1444D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8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19EC-0DC9-4EB5-BE62-8E51154C511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142-DDB4-4F70-96EE-1302D3BB82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19EC-0DC9-4EB5-BE62-8E51154C511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142-DDB4-4F70-96EE-1302D3BB8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19EC-0DC9-4EB5-BE62-8E51154C511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142-DDB4-4F70-96EE-1302D3BB8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19EC-0DC9-4EB5-BE62-8E51154C511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142-DDB4-4F70-96EE-1302D3BB8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19EC-0DC9-4EB5-BE62-8E51154C511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142-DDB4-4F70-96EE-1302D3BB82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19EC-0DC9-4EB5-BE62-8E51154C511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142-DDB4-4F70-96EE-1302D3BB8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19EC-0DC9-4EB5-BE62-8E51154C511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142-DDB4-4F70-96EE-1302D3BB825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19EC-0DC9-4EB5-BE62-8E51154C511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142-DDB4-4F70-96EE-1302D3BB8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19EC-0DC9-4EB5-BE62-8E51154C511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142-DDB4-4F70-96EE-1302D3BB8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19EC-0DC9-4EB5-BE62-8E51154C511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142-DDB4-4F70-96EE-1302D3BB825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19EC-0DC9-4EB5-BE62-8E51154C511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142-DDB4-4F70-96EE-1302D3BB8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61919EC-0DC9-4EB5-BE62-8E51154C511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16D142-DDB4-4F70-96EE-1302D3BB82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543800" cy="1524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алкоголизм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2999" y="4800600"/>
            <a:ext cx="4163291" cy="1905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Подготовила: Социальный педагог МАОУ «СОШ п. Демьянка»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Надежда Николаевна Крылова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416626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343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6-детский-алкоголизм-728x6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505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543800" cy="1524000"/>
          </a:xfrm>
        </p:spPr>
        <p:txBody>
          <a:bodyPr/>
          <a:lstStyle/>
          <a:p>
            <a:pPr algn="ctr"/>
            <a:r>
              <a:rPr lang="ru-RU" sz="4800" dirty="0" smtClean="0"/>
              <a:t>Асоциальные поступки детей - алкоголиков</a:t>
            </a:r>
            <a:endParaRPr lang="ru-RU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8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543800" cy="1524000"/>
          </a:xfrm>
        </p:spPr>
        <p:txBody>
          <a:bodyPr/>
          <a:lstStyle/>
          <a:p>
            <a:pPr algn="ctr"/>
            <a:r>
              <a:rPr lang="ru-RU" sz="5400" dirty="0" smtClean="0"/>
              <a:t>Алкогольная деградация личности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3800" y="2057400"/>
            <a:ext cx="5410200" cy="4648200"/>
          </a:xfrm>
        </p:spPr>
        <p:txBody>
          <a:bodyPr>
            <a:no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слабевает </a:t>
            </a:r>
            <a:r>
              <a:rPr lang="ru-RU" sz="2400" b="1" dirty="0"/>
              <a:t>или совсем </a:t>
            </a:r>
            <a:r>
              <a:rPr lang="ru-RU" sz="2400" b="1" dirty="0" smtClean="0"/>
              <a:t>утрачивается ощущение долга перед семьей, коллективом, обществом, он </a:t>
            </a:r>
            <a:r>
              <a:rPr lang="ru-RU" sz="2400" b="1" dirty="0"/>
              <a:t>теряет стыд и брезгливость, становится неряшливым, фамильярным, надоедливым, утрачивает чувство вины, не понимает своих </a:t>
            </a:r>
            <a:r>
              <a:rPr lang="ru-RU" sz="2400" b="1" dirty="0" smtClean="0"/>
              <a:t>поступков, становится </a:t>
            </a:r>
            <a:r>
              <a:rPr lang="ru-RU" sz="2400" b="1" dirty="0"/>
              <a:t>меркантильным, необязательным </a:t>
            </a:r>
            <a:r>
              <a:rPr lang="ru-RU" sz="2400" b="1" dirty="0" smtClean="0"/>
              <a:t>в творческой и учебной деятельности, </a:t>
            </a:r>
            <a:r>
              <a:rPr lang="ru-RU" sz="2400" b="1" dirty="0"/>
              <a:t>неспособным осваивать новое, концентрировать внимание, отделить главное от второстепенного.</a:t>
            </a:r>
          </a:p>
        </p:txBody>
      </p:sp>
      <p:pic>
        <p:nvPicPr>
          <p:cNvPr id="10242" name="Picture 2" descr="Алкоголизм и деградация личност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42900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0782"/>
            <a:ext cx="7543800" cy="1884218"/>
          </a:xfrm>
        </p:spPr>
        <p:txBody>
          <a:bodyPr/>
          <a:lstStyle/>
          <a:p>
            <a:pPr algn="ctr"/>
            <a:r>
              <a:rPr lang="ru-RU" sz="4400" dirty="0" smtClean="0"/>
              <a:t>Профилактика подросткового алкоголизма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763000" cy="4953000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/>
              <a:t>благополучная </a:t>
            </a:r>
            <a:r>
              <a:rPr lang="ru-RU" b="1" dirty="0"/>
              <a:t>семья;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/>
              <a:t>материальный достаток;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/>
              <a:t>обучение принятию общественных норм;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/>
              <a:t>регулярное медицинское обследование</a:t>
            </a:r>
            <a:r>
              <a:rPr lang="ru-RU" b="1" dirty="0" smtClean="0"/>
              <a:t>;</a:t>
            </a:r>
            <a:endParaRPr lang="ru-RU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/>
              <a:t>обитание в благополучном районе;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/>
              <a:t>достаточный уровень самооценки;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/>
              <a:t>выработка должных положительных качеств </a:t>
            </a:r>
            <a:r>
              <a:rPr lang="ru-RU" b="1" dirty="0" smtClean="0"/>
              <a:t>характера</a:t>
            </a:r>
            <a:r>
              <a:rPr lang="ru-RU" b="1" dirty="0"/>
              <a:t>;</a:t>
            </a:r>
            <a:endParaRPr lang="ru-RU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/>
              <a:t>р</a:t>
            </a:r>
            <a:r>
              <a:rPr lang="ru-RU" b="1" dirty="0" smtClean="0"/>
              <a:t>егулярное занятие спортом и творческой деятельностью;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/>
              <a:t>устранении факторов риска и усилении факторов защиты.</a:t>
            </a:r>
          </a:p>
        </p:txBody>
      </p:sp>
      <p:pic>
        <p:nvPicPr>
          <p:cNvPr id="12290" name="Picture 2" descr="Профилактика детского алкоголиз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2057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543800" cy="1524000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6868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Алкоголь вредит учёбе и здоровью.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Употребляя алкоголь, можно оказаться в опасных ситуациях.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Употребление алкоголя отрицательно сказывается на поведение и взаимоотношении с друзьями и близкими.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Алкоголь в детском возрасте особенно опасен из-за слабости детского организма и быстрого привыкания.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9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543800" cy="1524000"/>
          </a:xfrm>
        </p:spPr>
        <p:txBody>
          <a:bodyPr/>
          <a:lstStyle/>
          <a:p>
            <a:pPr algn="ctr"/>
            <a:r>
              <a:rPr lang="ru-RU" sz="6600" dirty="0" smtClean="0"/>
              <a:t>Что выберешь </a:t>
            </a:r>
            <a:r>
              <a:rPr lang="ru-RU" sz="9600" dirty="0" smtClean="0"/>
              <a:t>ты</a:t>
            </a:r>
            <a:r>
              <a:rPr lang="ru-RU" sz="6600" dirty="0" smtClean="0"/>
              <a:t>?</a:t>
            </a:r>
            <a:endParaRPr lang="ru-RU" sz="6600" dirty="0"/>
          </a:p>
        </p:txBody>
      </p:sp>
      <p:pic>
        <p:nvPicPr>
          <p:cNvPr id="13314" name="Picture 2" descr="http://astrafitness.ru/wp-content/uploads/2016/10/image_image_59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3714689"/>
            <a:ext cx="4308764" cy="315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xn----7sbajbnjex2blaamqyi8nxb.xn--p1ai/wp-content/uploads/2015/11/huge_1347435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27" y="1371600"/>
            <a:ext cx="3373582" cy="25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kaluga.bezformata.ru/content/image697297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63814"/>
            <a:ext cx="450965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azov-stil.org.ua/foto/tvorchestvo/podar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3428919" cy="25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543800" cy="1524000"/>
          </a:xfrm>
        </p:spPr>
        <p:txBody>
          <a:bodyPr/>
          <a:lstStyle/>
          <a:p>
            <a:pPr algn="ctr"/>
            <a:r>
              <a:rPr lang="ru-RU" sz="5400" dirty="0" smtClean="0"/>
              <a:t>Почему об этом нужно говорить?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8610600" cy="3429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Актуальность проблемы детского алкоголизма  в современном обществе.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Вырождение нации, утрата генофонда.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Влияние алкоголя на организм человека.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Ребёнок - алкоголик - потерянная личность.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Пьющий подросток, потенциальный преступник.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570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543800" cy="1295400"/>
          </a:xfrm>
        </p:spPr>
        <p:txBody>
          <a:bodyPr/>
          <a:lstStyle/>
          <a:p>
            <a:pPr algn="ctr"/>
            <a:r>
              <a:rPr lang="ru-RU" sz="5400" b="1" dirty="0" smtClean="0"/>
              <a:t>Детский алкоголизм в современном обществе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610600" cy="42672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4200" b="1" dirty="0" smtClean="0"/>
              <a:t>Распространение </a:t>
            </a:r>
            <a:r>
              <a:rPr lang="ru-RU" sz="4200" b="1" dirty="0"/>
              <a:t>алкогольной зависимости среди детей и подростков в настоящее время приобретает поистине массовый характер. Статистика показывает, что с каждым годом возраст алкоголиков уменьшается, количество детей употребляющих алкоголь на регулярной основе стремительно возрастает</a:t>
            </a:r>
            <a:r>
              <a:rPr lang="ru-RU" sz="4200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8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6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543800" cy="1905000"/>
          </a:xfrm>
        </p:spPr>
        <p:txBody>
          <a:bodyPr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Вырождение нации, утрата генофонда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9800" y="2209799"/>
            <a:ext cx="2971800" cy="4641273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Последствия </a:t>
            </a:r>
            <a:r>
              <a:rPr lang="ru-RU" b="1" dirty="0"/>
              <a:t>злоупотребления алкоголя в России следующие: 62,1% самоубийств, 72,2% убийств, 60% смертей от панкреатита, 67,7% от цирроза и 23,3% от сердечно-сосудистых заболеваний.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7338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07873"/>
            <a:ext cx="3581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6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1524000"/>
          </a:xfrm>
        </p:spPr>
        <p:txBody>
          <a:bodyPr/>
          <a:lstStyle/>
          <a:p>
            <a:pPr algn="ctr"/>
            <a:r>
              <a:rPr lang="ru-RU" sz="5400" dirty="0" smtClean="0"/>
              <a:t>Влияние на сердечно – сосудистую систему</a:t>
            </a:r>
            <a:endParaRPr lang="ru-RU" sz="5400" dirty="0"/>
          </a:p>
        </p:txBody>
      </p:sp>
      <p:pic>
        <p:nvPicPr>
          <p:cNvPr id="4" name="Picture 2" descr="http://alco-not.ru/articles/wp-content/uploads/2016/10/85887118-kartinki-izmenenie-serdca-v-posledstvii-alkogoliz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543800" cy="914400"/>
          </a:xfrm>
        </p:spPr>
        <p:txBody>
          <a:bodyPr/>
          <a:lstStyle/>
          <a:p>
            <a:pPr algn="ctr"/>
            <a:r>
              <a:rPr lang="ru-RU" sz="6600" dirty="0" smtClean="0"/>
              <a:t>Поражение мозга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5943600"/>
            <a:ext cx="8610600" cy="762000"/>
          </a:xfrm>
        </p:spPr>
        <p:txBody>
          <a:bodyPr>
            <a:normAutofit/>
          </a:bodyPr>
          <a:lstStyle/>
          <a:p>
            <a:r>
              <a:rPr lang="ru-RU" b="1" dirty="0" smtClean="0"/>
              <a:t>  Мозг здорового человека              Мозг алкоголика           </a:t>
            </a:r>
            <a:endParaRPr lang="ru-RU" b="1" dirty="0"/>
          </a:p>
        </p:txBody>
      </p:sp>
      <p:pic>
        <p:nvPicPr>
          <p:cNvPr id="6148" name="Picture 4" descr="http://newstes.ru/uploads/posts/2014-11/kak-rabotaet-mozg-chast-2-mozg-i-alkogol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0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1066800"/>
          </a:xfrm>
        </p:spPr>
        <p:txBody>
          <a:bodyPr/>
          <a:lstStyle/>
          <a:p>
            <a:pPr algn="ctr"/>
            <a:r>
              <a:rPr lang="ru-RU" sz="7200" b="1" dirty="0" smtClean="0"/>
              <a:t> Печень</a:t>
            </a:r>
            <a:endParaRPr lang="ru-RU" sz="7200" b="1" dirty="0"/>
          </a:p>
        </p:txBody>
      </p:sp>
      <p:pic>
        <p:nvPicPr>
          <p:cNvPr id="8194" name="Picture 2" descr="http://monachay.ru/wp-content/uploads/2015/08/monastyrskij-chaj-dlya-pecheni-sostav-trav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92b9fdd7492ec103dd32fccfc19e5b71648f25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310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NewsPrint</vt:lpstr>
      <vt:lpstr>Детский алкоголизм</vt:lpstr>
      <vt:lpstr>Почему об этом нужно говорить?</vt:lpstr>
      <vt:lpstr>Детский алкоголизм в современном обществе</vt:lpstr>
      <vt:lpstr>Презентация PowerPoint</vt:lpstr>
      <vt:lpstr>Вырождение нации, утрата генофонда</vt:lpstr>
      <vt:lpstr>Презентация PowerPoint</vt:lpstr>
      <vt:lpstr>Влияние на сердечно – сосудистую систему</vt:lpstr>
      <vt:lpstr>Поражение мозга</vt:lpstr>
      <vt:lpstr> Печень</vt:lpstr>
      <vt:lpstr>Асоциальные поступки детей - алкоголиков</vt:lpstr>
      <vt:lpstr>Алкогольная деградация личности</vt:lpstr>
      <vt:lpstr>Профилактика подросткового алкоголизма</vt:lpstr>
      <vt:lpstr>Вывод:</vt:lpstr>
      <vt:lpstr>Что выберешь ты?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алкоголизм</dc:title>
  <dc:creator>User</dc:creator>
  <cp:lastModifiedBy>Крылова Надежда Николаевна</cp:lastModifiedBy>
  <cp:revision>14</cp:revision>
  <dcterms:created xsi:type="dcterms:W3CDTF">2016-12-02T08:05:50Z</dcterms:created>
  <dcterms:modified xsi:type="dcterms:W3CDTF">2021-11-22T07:43:02Z</dcterms:modified>
</cp:coreProperties>
</file>